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3"/>
  </p:notesMasterIdLst>
  <p:sldIdLst>
    <p:sldId id="274" r:id="rId2"/>
    <p:sldId id="275" r:id="rId3"/>
    <p:sldId id="264" r:id="rId4"/>
    <p:sldId id="261" r:id="rId5"/>
    <p:sldId id="259" r:id="rId6"/>
    <p:sldId id="257" r:id="rId7"/>
    <p:sldId id="256" r:id="rId8"/>
    <p:sldId id="270" r:id="rId9"/>
    <p:sldId id="269" r:id="rId10"/>
    <p:sldId id="272" r:id="rId11"/>
    <p:sldId id="271" r:id="rId12"/>
    <p:sldId id="266" r:id="rId13"/>
    <p:sldId id="265" r:id="rId14"/>
    <p:sldId id="263" r:id="rId15"/>
    <p:sldId id="262" r:id="rId16"/>
    <p:sldId id="268" r:id="rId17"/>
    <p:sldId id="277" r:id="rId18"/>
    <p:sldId id="276" r:id="rId19"/>
    <p:sldId id="267" r:id="rId20"/>
    <p:sldId id="258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696969"/>
    <a:srgbClr val="004080"/>
    <a:srgbClr val="80004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 showOutlineIcons="0">
    <p:restoredLeft sz="10774" autoAdjust="0"/>
    <p:restoredTop sz="93839" autoAdjust="0"/>
  </p:normalViewPr>
  <p:slideViewPr>
    <p:cSldViewPr snapToGrid="0" snapToObjects="1">
      <p:cViewPr>
        <p:scale>
          <a:sx n="100" d="100"/>
          <a:sy n="100" d="100"/>
        </p:scale>
        <p:origin x="-456" y="-88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typo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048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P.S.</a:t>
            </a:r>
            <a:r>
              <a:rPr lang="en-US" baseline="0" dirty="0" smtClean="0"/>
              <a:t> You won’t go to hell for hacking OBO text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7948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eki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ekick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e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end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tai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tails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14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_bi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g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za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ref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" y="934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ic_fi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t_ev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nd_n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nd_new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arkn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darkness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i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ions_tx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10519</TotalTime>
  <Words>16</Words>
  <Application>Microsoft Macintosh PowerPoint</Application>
  <PresentationFormat>On-screen Show (4:3)</PresentationFormat>
  <Paragraphs>4</Paragraphs>
  <Slides>21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OHSU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Matt Yoder</cp:lastModifiedBy>
  <cp:revision>242</cp:revision>
  <dcterms:created xsi:type="dcterms:W3CDTF">2012-07-31T14:13:14Z</dcterms:created>
  <dcterms:modified xsi:type="dcterms:W3CDTF">2012-07-31T14:14:52Z</dcterms:modified>
</cp:coreProperties>
</file>